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304" r:id="rId4"/>
    <p:sldId id="256" r:id="rId5"/>
    <p:sldId id="292" r:id="rId6"/>
    <p:sldId id="293" r:id="rId7"/>
    <p:sldId id="299" r:id="rId8"/>
    <p:sldId id="295" r:id="rId9"/>
    <p:sldId id="296" r:id="rId10"/>
    <p:sldId id="300" r:id="rId11"/>
    <p:sldId id="301" r:id="rId12"/>
    <p:sldId id="302" r:id="rId13"/>
    <p:sldId id="303" r:id="rId14"/>
    <p:sldId id="2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70571" autoAdjust="0"/>
  </p:normalViewPr>
  <p:slideViewPr>
    <p:cSldViewPr snapToGrid="0">
      <p:cViewPr varScale="1">
        <p:scale>
          <a:sx n="81" d="100"/>
          <a:sy n="81" d="100"/>
        </p:scale>
        <p:origin x="168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C8CEB-3D2E-4407-9833-8FF8B587ACC5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100D9-A3A4-4A51-B41A-2BB214DA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Count:</a:t>
            </a:r>
            <a:r>
              <a:rPr lang="en-US" baseline="0" dirty="0"/>
              <a:t> “one, two, three”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Say “three”. Ask students to repeat.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 dotted outlines of the number 3 on the board and demonstrate how to write it.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same steps to teach number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69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Listen, point, and repeat. Write. Track 21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track 21, listen and point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point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repeat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Model the writing activity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trace and write the numbers</a:t>
            </a: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Point and sing: track 22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picture and count.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repeat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Read the song. Ask students to repeat.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all of the song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listen and point to the pictures as they hear the words.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69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Count, circle,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picture and say: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boy, apple, car, bat, cat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two boys and count: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… two … two boys.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Encourage the children to count and circle with you.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apple in the box and then point to and circle the apple in the main picture. Say: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… one apple.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Continue with car, bat and cat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66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 level: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counting each item, draw it and write the number on the board next to it for visual support.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level: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ask students to draw the number answers in the air each time you have finished counting.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 level: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 students to ‘draw’ their answers (they will draw two boys’ faces, one apple … etc.)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say what they have drawn: two boys, one apple, …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56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a picture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three cats.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what?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elicit the answer: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cats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work in pairs and take turns holding up 3 or 4 of the same things, and saying the correct numbers and words.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2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4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AB49-EC40-4B20-9D98-12E2F8FE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673E9-71F4-41DD-AE7B-2434CC895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43D12-170C-4B6D-A82C-EAD6C81C7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70ED1-F46C-48B7-88E0-08A2D66EA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1DC1B-3783-4338-B1D7-F3E8A097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29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246E9-3030-4E52-B324-AC6135B75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FCC7B-0CBA-4F40-9740-390C7204C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AE7BA-78A6-444E-9FC8-8C06B827C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852F5-F523-4A9A-B4AC-2AA4C76BE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C01F1-C08B-4E67-B10F-4E046A5E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40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2174200" y="1777933"/>
            <a:ext cx="7843600" cy="330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438400" y="1991367"/>
            <a:ext cx="7315200" cy="287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42065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2174200" y="1777933"/>
            <a:ext cx="7843600" cy="3302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570467" y="2111133"/>
            <a:ext cx="70512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570467" y="3786739"/>
            <a:ext cx="70512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3639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3657567" y="988733"/>
            <a:ext cx="48768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962400" y="1432567"/>
            <a:ext cx="4267200" cy="39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74121" algn="ctr" rtl="0">
              <a:spcBef>
                <a:spcPts val="8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1219170" lvl="1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828754" lvl="2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2438339" lvl="3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3047924" lvl="4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3657509" lvl="5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4267093" lvl="6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4876678" lvl="7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5486263" lvl="8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724821" y="605435"/>
            <a:ext cx="742367" cy="822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4003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1442733" y="2178201"/>
            <a:ext cx="9306400" cy="31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29" name="Google Shape;2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227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988800" y="988800"/>
            <a:ext cx="51072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2733" y="1940547"/>
            <a:ext cx="41452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442733" y="2615080"/>
            <a:ext cx="4145200" cy="2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663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330611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01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622820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7802908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99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yrannosaurus" type="titleOnly">
  <p:cSld name="Title only - Tyrannosaur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972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76F0-617C-4921-B1D9-B0E4279B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BD09-455F-4F38-B85C-FC2C032F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46EBD-02BB-49C1-9BD1-AE284D6A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6EC2D-280E-46B3-93AD-F20806F6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49345-D8CA-43D9-8DAF-CAD976AC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38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Plesiosaur">
  <p:cSld name="Title only - Plesiosa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59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5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Stegosaurus">
  <p:cSld name="Title only - Stegosauru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16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27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iplodocus">
  <p:cSld name="Title only - Diplodoc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27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988800" y="5309600"/>
            <a:ext cx="10214400" cy="4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2">
            <a:alphaModFix/>
          </a:blip>
          <a:srcRect b="59417"/>
          <a:stretch/>
        </p:blipFill>
        <p:spPr>
          <a:xfrm>
            <a:off x="0" y="2"/>
            <a:ext cx="12192000" cy="278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789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yrannosaurus" type="blank">
  <p:cSld name="Blank - Tyrannosauru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9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546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71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terodactyl">
  <p:cSld name="Blank - Pterodactyl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9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Stegosaurus">
  <p:cSld name="Blank - Stegosauru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2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ED7D-C89E-4F94-A179-67423D31A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E0275-09FB-47D0-BEBA-0700A3D0B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41C06-CD1A-4BD8-B41A-993567F52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47763-838B-4C27-AE24-4014EA99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D91C6-6E00-4D43-8EA9-EDF135F8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33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riceratops">
  <p:cSld name="Blank - Triceratop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0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iplodocus">
  <p:cSld name="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5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3977-98CC-4427-8E11-2BA86A37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97E7B-F90A-4578-A25D-EAFB5013D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A42AC-F9F8-4F56-BF95-9097F0413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590EB-ED08-49F2-A89A-0921E840C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F8504-1534-428C-8C81-5534316F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78F07-FCB7-41A3-A750-C334323E0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3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7BB12-E0F0-45FF-B04B-C6849641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F055D-EBCF-494C-9072-72E75C950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E40D6-B9FA-4EE7-9EBC-FB5513624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E673A-22C1-4651-A571-C9525CDB87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4A771B-6465-4ABC-ACAC-3B7BF4406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2F84D3-99C4-49C1-B9AE-0C70F0704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DECB5C-50FF-482B-A4F3-19FCE2C5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139B44-CC34-4216-9798-95852A1C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3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C447-7CFF-45BA-B383-04722D1E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327DD-F8D3-4C0C-A4E9-841FF771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D88ED-B7F9-42EB-8BD8-F53FE8FB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5AF1F-7E66-4E83-8B4E-86ABCB7B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3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81109B-90DB-45B4-AE29-B671B3EC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23D313-9A4B-4F41-A3D0-762BF43D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92B50-3F91-421A-A172-C041E0E26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2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1BAE-E593-4303-8F42-24F338B8B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0AA60-88F8-491D-B3A8-AFE1EA314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F9C71-D9B0-43B1-87F1-290F0FB7F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6E44E-B3BA-4840-8FC5-556C5D14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797D1-0D14-40D5-8479-CBDF840A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974D7-3CD4-42D0-92B0-1F6A2566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5278-5A99-4B14-8A38-0556D068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8D2276-8422-4D6D-822A-3DF0F95C7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70EE3-3D86-4AFC-9E5A-F8D62477F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40B9F-7212-4DB5-B414-CDACF9F0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4E135-5E1B-434C-80D2-FC4825011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16184-F3F7-45CE-B5E3-AED802C9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6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5BA9CF-D1FB-44A1-A79B-D7E30687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0CBBD-5831-427E-84E1-F0385F13D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28909-3FBD-443F-B4F2-0C3CAC73E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52D3E-B1E9-46E7-863C-18ABF273E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8AA9E-402A-46D9-98B0-B7F9654A6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7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2733" y="2178201"/>
            <a:ext cx="9306400" cy="31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377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50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12" Type="http://schemas.microsoft.com/office/2007/relationships/hdphoto" Target="../media/hdphoto2.wdp"/><Relationship Id="rId17" Type="http://schemas.openxmlformats.org/officeDocument/2006/relationships/image" Target="../media/image54.png"/><Relationship Id="rId2" Type="http://schemas.microsoft.com/office/2007/relationships/media" Target="../media/media6.mp3"/><Relationship Id="rId16" Type="http://schemas.openxmlformats.org/officeDocument/2006/relationships/image" Target="../media/image53.png"/><Relationship Id="rId1" Type="http://schemas.openxmlformats.org/officeDocument/2006/relationships/audio" Target="NULL" TargetMode="External"/><Relationship Id="rId6" Type="http://schemas.microsoft.com/office/2007/relationships/media" Target="../media/media10.mp3"/><Relationship Id="rId11" Type="http://schemas.openxmlformats.org/officeDocument/2006/relationships/image" Target="../media/image49.png"/><Relationship Id="rId5" Type="http://schemas.microsoft.com/office/2007/relationships/media" Target="../media/media9.mp3"/><Relationship Id="rId15" Type="http://schemas.openxmlformats.org/officeDocument/2006/relationships/image" Target="../media/image52.png"/><Relationship Id="rId10" Type="http://schemas.openxmlformats.org/officeDocument/2006/relationships/image" Target="../media/image18.png"/><Relationship Id="rId4" Type="http://schemas.microsoft.com/office/2007/relationships/media" Target="../media/media8.mp3"/><Relationship Id="rId9" Type="http://schemas.openxmlformats.org/officeDocument/2006/relationships/audio" Target="../media/audio4.wav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" Type="http://schemas.microsoft.com/office/2007/relationships/media" Target="../media/media3.mp3"/><Relationship Id="rId21" Type="http://schemas.openxmlformats.org/officeDocument/2006/relationships/image" Target="../media/image63.png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microsoft.com/office/2007/relationships/media" Target="../media/media1.mp3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image" Target="../media/image71.png"/><Relationship Id="rId1" Type="http://schemas.openxmlformats.org/officeDocument/2006/relationships/audio" Target="NULL" TargetMode="External"/><Relationship Id="rId6" Type="http://schemas.openxmlformats.org/officeDocument/2006/relationships/audio" Target="../media/media2.mp3"/><Relationship Id="rId11" Type="http://schemas.openxmlformats.org/officeDocument/2006/relationships/audio" Target="../media/audio1.wav"/><Relationship Id="rId24" Type="http://schemas.openxmlformats.org/officeDocument/2006/relationships/image" Target="../media/image66.png"/><Relationship Id="rId5" Type="http://schemas.microsoft.com/office/2007/relationships/media" Target="../media/media2.mp3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6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30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audio" Target="../media/audio5.wav"/><Relationship Id="rId7" Type="http://schemas.openxmlformats.org/officeDocument/2006/relationships/image" Target="../media/image7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73.png"/><Relationship Id="rId10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openxmlformats.org/officeDocument/2006/relationships/image" Target="../media/image7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9.gif"/><Relationship Id="rId5" Type="http://schemas.openxmlformats.org/officeDocument/2006/relationships/image" Target="../media/image18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microsoft.com/office/2007/relationships/media" Target="../media/media2.mp3"/><Relationship Id="rId21" Type="http://schemas.openxmlformats.org/officeDocument/2006/relationships/image" Target="../media/image28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audio" Target="../media/audio1.wav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microsoft.com/office/2007/relationships/media" Target="../media/media4.mp3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audio" Target="../media/audio3.wav"/><Relationship Id="rId19" Type="http://schemas.openxmlformats.org/officeDocument/2006/relationships/image" Target="../media/image26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36.gif"/><Relationship Id="rId5" Type="http://schemas.openxmlformats.org/officeDocument/2006/relationships/audio" Target="../media/audio1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gif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40.png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gif"/><Relationship Id="rId11" Type="http://schemas.openxmlformats.org/officeDocument/2006/relationships/image" Target="../media/image48.png"/><Relationship Id="rId5" Type="http://schemas.openxmlformats.org/officeDocument/2006/relationships/image" Target="../media/image43.gif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3BB8134-7D54-443F-B267-B81A28D9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0"/>
            <a:ext cx="1219129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151D7A-F612-4AB4-8394-2C02339B4F04}"/>
              </a:ext>
            </a:extLst>
          </p:cNvPr>
          <p:cNvSpPr/>
          <p:nvPr/>
        </p:nvSpPr>
        <p:spPr>
          <a:xfrm>
            <a:off x="1929526" y="908268"/>
            <a:ext cx="78296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FAMILY and FRIENDS </a:t>
            </a: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 National Edition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1CA3A1-9F35-4ED6-AE5C-42E6A5B6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4578" b="2267"/>
          <a:stretch/>
        </p:blipFill>
        <p:spPr bwMode="auto">
          <a:xfrm rot="404369">
            <a:off x="549184" y="1465157"/>
            <a:ext cx="2126803" cy="2885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FC1ECC-67EF-4B82-B3CB-82AE4142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r="52753" b="35634"/>
          <a:stretch/>
        </p:blipFill>
        <p:spPr>
          <a:xfrm>
            <a:off x="799603" y="-163630"/>
            <a:ext cx="1625964" cy="162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AA9B4-FF29-48A0-986B-0EDBD2AF1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1" y="2409272"/>
            <a:ext cx="3463060" cy="31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apple">
            <a:hlinkClick r:id="" action="ppaction://media"/>
            <a:extLst>
              <a:ext uri="{FF2B5EF4-FFF2-40B4-BE49-F238E27FC236}">
                <a16:creationId xmlns:a16="http://schemas.microsoft.com/office/drawing/2014/main" id="{6EC8A9F4-B965-409D-A1E4-93E235CBA0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9050.428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53545" y="5941770"/>
            <a:ext cx="609600" cy="609600"/>
          </a:xfrm>
          <a:prstGeom prst="rect">
            <a:avLst/>
          </a:prstGeom>
        </p:spPr>
      </p:pic>
      <p:pic>
        <p:nvPicPr>
          <p:cNvPr id="17" name="boy">
            <a:hlinkClick r:id="" action="ppaction://media"/>
            <a:extLst>
              <a:ext uri="{FF2B5EF4-FFF2-40B4-BE49-F238E27FC236}">
                <a16:creationId xmlns:a16="http://schemas.microsoft.com/office/drawing/2014/main" id="{A7AFE904-3AB7-4BCF-86F0-701DE9D256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03" end="1080.857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68258" y="5226379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C58C56-63C9-4867-B7BB-536D052351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649" b="90628" l="11590" r="90177"/>
                    </a14:imgEffect>
                  </a14:imgLayer>
                </a14:imgProps>
              </a:ext>
            </a:extLst>
          </a:blip>
          <a:srcRect l="36167" t="6277" r="41106"/>
          <a:stretch/>
        </p:blipFill>
        <p:spPr>
          <a:xfrm>
            <a:off x="147488" y="1833563"/>
            <a:ext cx="2629354" cy="1595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C8E43D2-BD4B-40FC-9175-66F7F4705BAD}"/>
              </a:ext>
            </a:extLst>
          </p:cNvPr>
          <p:cNvCxnSpPr/>
          <p:nvPr/>
        </p:nvCxnSpPr>
        <p:spPr>
          <a:xfrm flipV="1">
            <a:off x="232519" y="1387021"/>
            <a:ext cx="615646" cy="643980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AEA3DE-1033-461A-BB34-CE2CA5BE774D}"/>
              </a:ext>
            </a:extLst>
          </p:cNvPr>
          <p:cNvCxnSpPr/>
          <p:nvPr/>
        </p:nvCxnSpPr>
        <p:spPr>
          <a:xfrm flipV="1">
            <a:off x="132893" y="3044734"/>
            <a:ext cx="615646" cy="643980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276CA4-5161-475D-9A99-6EF51CE9CF87}"/>
              </a:ext>
            </a:extLst>
          </p:cNvPr>
          <p:cNvCxnSpPr/>
          <p:nvPr/>
        </p:nvCxnSpPr>
        <p:spPr>
          <a:xfrm flipV="1">
            <a:off x="611248" y="4058467"/>
            <a:ext cx="615646" cy="643980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CBE532-48F6-4621-9F2F-B59F2AA6B596}"/>
              </a:ext>
            </a:extLst>
          </p:cNvPr>
          <p:cNvCxnSpPr/>
          <p:nvPr/>
        </p:nvCxnSpPr>
        <p:spPr>
          <a:xfrm flipV="1">
            <a:off x="232519" y="5793627"/>
            <a:ext cx="615646" cy="643980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FD59EF-3F77-49B4-9399-1131055F3AC4}"/>
              </a:ext>
            </a:extLst>
          </p:cNvPr>
          <p:cNvCxnSpPr/>
          <p:nvPr/>
        </p:nvCxnSpPr>
        <p:spPr>
          <a:xfrm flipV="1">
            <a:off x="3171839" y="3874951"/>
            <a:ext cx="615646" cy="643980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AAFD16D-F58E-4FE0-BAD5-B685B2353E0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644" r="14800"/>
                    </a14:imgEffect>
                  </a14:imgLayer>
                </a14:imgProps>
              </a:ext>
            </a:extLst>
          </a:blip>
          <a:srcRect l="1232" t="-19532" r="83556" b="2500"/>
          <a:stretch/>
        </p:blipFill>
        <p:spPr>
          <a:xfrm>
            <a:off x="559843" y="-332377"/>
            <a:ext cx="2240356" cy="2439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505130-EEA0-41A6-9346-80D0A199B97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649" b="90628" l="60058" r="78276"/>
                    </a14:imgEffect>
                  </a14:imgLayer>
                </a14:imgProps>
              </a:ext>
            </a:extLst>
          </a:blip>
          <a:srcRect l="57781" t="6277" r="19447"/>
          <a:stretch/>
        </p:blipFill>
        <p:spPr>
          <a:xfrm>
            <a:off x="559843" y="3500503"/>
            <a:ext cx="2295525" cy="1392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001BF8-A140-4BC9-A764-9B0680601366}"/>
              </a:ext>
            </a:extLst>
          </p:cNvPr>
          <p:cNvSpPr/>
          <p:nvPr/>
        </p:nvSpPr>
        <p:spPr>
          <a:xfrm>
            <a:off x="874469" y="5276436"/>
            <a:ext cx="352425" cy="3498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9C8553-A8FE-40DC-9E8E-42A47C98F9E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91" b="89773" l="79055" r="97638">
                        <a14:foregroundMark x1="82205" y1="42045" x2="83937" y2="50000"/>
                        <a14:foregroundMark x1="83937" y1="39773" x2="83937" y2="39773"/>
                        <a14:foregroundMark x1="87559" y1="89773" x2="88189" y2="86364"/>
                      </a14:backgroundRemoval>
                    </a14:imgEffect>
                  </a14:imgLayer>
                </a14:imgProps>
              </a:ext>
            </a:extLst>
          </a:blip>
          <a:srcRect l="76806" t="-20298" r="-105" b="2100"/>
          <a:stretch/>
        </p:blipFill>
        <p:spPr>
          <a:xfrm>
            <a:off x="332234" y="4384222"/>
            <a:ext cx="2695574" cy="201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AFBD2C0-1959-454E-A380-5114828B2DEE}"/>
              </a:ext>
            </a:extLst>
          </p:cNvPr>
          <p:cNvSpPr/>
          <p:nvPr/>
        </p:nvSpPr>
        <p:spPr>
          <a:xfrm>
            <a:off x="1012581" y="5397955"/>
            <a:ext cx="76200" cy="9638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88FB9E-6C6C-4F89-8DCC-5EBA3872C9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649" b="90628" l="19074" r="34566"/>
                    </a14:imgEffect>
                  </a14:imgLayer>
                </a14:imgProps>
              </a:ext>
            </a:extLst>
          </a:blip>
          <a:srcRect l="19544" t="6277" r="68018"/>
          <a:stretch/>
        </p:blipFill>
        <p:spPr>
          <a:xfrm>
            <a:off x="3556550" y="2616768"/>
            <a:ext cx="1724026" cy="1763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bat">
            <a:hlinkClick r:id="" action="ppaction://media"/>
            <a:extLst>
              <a:ext uri="{FF2B5EF4-FFF2-40B4-BE49-F238E27FC236}">
                <a16:creationId xmlns:a16="http://schemas.microsoft.com/office/drawing/2014/main" id="{9947074B-805E-4955-9A02-BA493A41E1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455" end="1480.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51637" y="5754776"/>
            <a:ext cx="609600" cy="609600"/>
          </a:xfrm>
          <a:prstGeom prst="rect">
            <a:avLst/>
          </a:prstGeom>
        </p:spPr>
      </p:pic>
      <p:pic>
        <p:nvPicPr>
          <p:cNvPr id="20" name="Track 019">
            <a:hlinkClick r:id="" action="ppaction://media"/>
            <a:extLst>
              <a:ext uri="{FF2B5EF4-FFF2-40B4-BE49-F238E27FC236}">
                <a16:creationId xmlns:a16="http://schemas.microsoft.com/office/drawing/2014/main" id="{4F3CD960-00B1-4E05-86CF-1CCF0020F0E6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5">
                  <p14:trim st="22018" end="26329.291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74619" y="5218407"/>
            <a:ext cx="624424" cy="609600"/>
          </a:xfrm>
        </p:spPr>
      </p:pic>
      <p:pic>
        <p:nvPicPr>
          <p:cNvPr id="21" name="cat">
            <a:hlinkClick r:id="" action="ppaction://media"/>
            <a:extLst>
              <a:ext uri="{FF2B5EF4-FFF2-40B4-BE49-F238E27FC236}">
                <a16:creationId xmlns:a16="http://schemas.microsoft.com/office/drawing/2014/main" id="{0C2593CE-4BB6-4509-94E2-27D3FD7779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5277" end="1308.530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69819" y="5390255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8928D1-FD05-428A-A863-8A5221E05AF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86794" y="524426"/>
            <a:ext cx="6351581" cy="602694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6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7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4">
            <a:hlinkClick r:id="" action="ppaction://media"/>
            <a:extLst>
              <a:ext uri="{FF2B5EF4-FFF2-40B4-BE49-F238E27FC236}">
                <a16:creationId xmlns:a16="http://schemas.microsoft.com/office/drawing/2014/main" id="{88B2F04D-61FD-4782-8A5B-67B842FD3B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" end="14681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45595" y="5837243"/>
            <a:ext cx="609600" cy="609600"/>
          </a:xfrm>
          <a:prstGeom prst="rect">
            <a:avLst/>
          </a:prstGeom>
        </p:spPr>
      </p:pic>
      <p:pic>
        <p:nvPicPr>
          <p:cNvPr id="27" name="2">
            <a:hlinkClick r:id="" action="ppaction://media"/>
            <a:extLst>
              <a:ext uri="{FF2B5EF4-FFF2-40B4-BE49-F238E27FC236}">
                <a16:creationId xmlns:a16="http://schemas.microsoft.com/office/drawing/2014/main" id="{7BEC37A0-E27C-465B-B47B-4DF709294A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47506" y="5802139"/>
            <a:ext cx="609600" cy="609600"/>
          </a:xfrm>
          <a:prstGeom prst="rect">
            <a:avLst/>
          </a:prstGeom>
        </p:spPr>
      </p:pic>
      <p:pic>
        <p:nvPicPr>
          <p:cNvPr id="25" name="3">
            <a:hlinkClick r:id="" action="ppaction://media"/>
            <a:extLst>
              <a:ext uri="{FF2B5EF4-FFF2-40B4-BE49-F238E27FC236}">
                <a16:creationId xmlns:a16="http://schemas.microsoft.com/office/drawing/2014/main" id="{D1D6229D-D822-4457-B185-F8251442AD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47506" y="5994685"/>
            <a:ext cx="609600" cy="609600"/>
          </a:xfrm>
          <a:prstGeom prst="rect">
            <a:avLst/>
          </a:prstGeom>
        </p:spPr>
      </p:pic>
      <p:pic>
        <p:nvPicPr>
          <p:cNvPr id="24" name="2">
            <a:hlinkClick r:id="" action="ppaction://media"/>
            <a:extLst>
              <a:ext uri="{FF2B5EF4-FFF2-40B4-BE49-F238E27FC236}">
                <a16:creationId xmlns:a16="http://schemas.microsoft.com/office/drawing/2014/main" id="{FE148CBC-8356-4A70-AA78-6ECE6297D8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3756" y="5740970"/>
            <a:ext cx="609600" cy="609600"/>
          </a:xfrm>
          <a:prstGeom prst="rect">
            <a:avLst/>
          </a:prstGeom>
        </p:spPr>
      </p:pic>
      <p:pic>
        <p:nvPicPr>
          <p:cNvPr id="23" name="1">
            <a:hlinkClick r:id="" action="ppaction://media"/>
            <a:extLst>
              <a:ext uri="{FF2B5EF4-FFF2-40B4-BE49-F238E27FC236}">
                <a16:creationId xmlns:a16="http://schemas.microsoft.com/office/drawing/2014/main" id="{AE515738-5BC4-43AA-A6B3-BC3E43A1609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57883" y="62484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12CC1-DBC9-4F15-991C-FF5EEB2EFD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799" y="266700"/>
            <a:ext cx="1343025" cy="148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0CA64-A943-4E09-9C59-2509BFF4BE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96510" y="310748"/>
            <a:ext cx="970515" cy="1440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597553-94A1-4C60-A0CA-F9CC178403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799" y="2143125"/>
            <a:ext cx="1409700" cy="173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EA2FD-8462-4025-93B0-56B0297B56D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44623" y="2143125"/>
            <a:ext cx="1485900" cy="162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D2DAED-4F79-4DE8-BB62-4F4BEE6B0A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98176" y="2195512"/>
            <a:ext cx="1328173" cy="1628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B4E6B2-9979-41F1-BBFB-704912BB1C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94200" y="4761245"/>
            <a:ext cx="1328173" cy="1628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EE49E9-5280-4E89-AABA-72549B63C6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48262" y="348848"/>
            <a:ext cx="1095375" cy="1219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364CA7-950B-4143-892D-69E7275DB3F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50794" y="620310"/>
            <a:ext cx="1457325" cy="9048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4DC836-3B5B-4F1F-A66F-DC055AB488C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62335" y="1662705"/>
            <a:ext cx="1971675" cy="990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93F8B7-C3C7-4FFD-B177-79F90E11D3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453" y="4180290"/>
            <a:ext cx="1095376" cy="13779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4ACE5D-04D0-418D-8F0D-92263348179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50799" y="1715686"/>
            <a:ext cx="1819275" cy="9620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C216A4-62EF-439B-8194-DE9152FDCEB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863" y="1009486"/>
            <a:ext cx="1233034" cy="15996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6EE669-410D-46FA-A532-BB817B16CB2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53369" y="3562526"/>
            <a:ext cx="782351" cy="21058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3AD09-DA27-4594-BC25-3DE4655CDBD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82389" y="3556409"/>
            <a:ext cx="2217761" cy="990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B1A069-56BE-4966-8C71-046E0F2A7AF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611354" y="4643824"/>
            <a:ext cx="2295525" cy="914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F287E9-FF83-467C-A29D-7EBC59A4ABF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58130" y="4913716"/>
            <a:ext cx="1854994" cy="1440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E9C925E-2664-4776-B860-A6CDEAEF352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68913" y="5099215"/>
            <a:ext cx="2149611" cy="1254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13E1B51-615E-4851-A7C8-BAEC48135F37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5568" y="4913716"/>
            <a:ext cx="2283260" cy="19442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F018964-058B-469C-BEA5-A180CAF93DE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17" y="2904532"/>
            <a:ext cx="2147732" cy="1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2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82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9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1306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D3B06-8F6C-4FFA-8E89-F6934FC9A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5DEE3F-E54E-458E-A6E2-BFDAA771E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32" y="2397125"/>
            <a:ext cx="2237485" cy="4351338"/>
          </a:xfrm>
        </p:spPr>
      </p:pic>
      <p:pic>
        <p:nvPicPr>
          <p:cNvPr id="4098" name="Picture 2" descr="2D Animation by Karthik Wolf on Dribbble">
            <a:extLst>
              <a:ext uri="{FF2B5EF4-FFF2-40B4-BE49-F238E27FC236}">
                <a16:creationId xmlns:a16="http://schemas.microsoft.com/office/drawing/2014/main" id="{01C24736-E9B8-40D4-8CCA-75C64A37EC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426913"/>
            <a:ext cx="7023100" cy="526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CE89F8D-BA7D-4CBA-A261-8C7354039205}"/>
              </a:ext>
            </a:extLst>
          </p:cNvPr>
          <p:cNvSpPr/>
          <p:nvPr/>
        </p:nvSpPr>
        <p:spPr>
          <a:xfrm>
            <a:off x="1660970" y="895350"/>
            <a:ext cx="2815780" cy="2533649"/>
          </a:xfrm>
          <a:prstGeom prst="wedgeEllipseCallout">
            <a:avLst>
              <a:gd name="adj1" fmla="val -49021"/>
              <a:gd name="adj2" fmla="val 5653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LET’S TALK</a:t>
            </a:r>
          </a:p>
        </p:txBody>
      </p:sp>
      <p:pic>
        <p:nvPicPr>
          <p:cNvPr id="4102" name="Picture 6" descr="JS-Apples GIF | Gfycat">
            <a:extLst>
              <a:ext uri="{FF2B5EF4-FFF2-40B4-BE49-F238E27FC236}">
                <a16:creationId xmlns:a16="http://schemas.microsoft.com/office/drawing/2014/main" id="{B1A18F4B-BBB6-473C-9E6C-228D15D959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49" y="654123"/>
            <a:ext cx="7061201" cy="4724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nimated cats by irmirx on DeviantArt">
            <a:extLst>
              <a:ext uri="{FF2B5EF4-FFF2-40B4-BE49-F238E27FC236}">
                <a16:creationId xmlns:a16="http://schemas.microsoft.com/office/drawing/2014/main" id="{18BAEE08-4A54-4EE1-B565-147B09A450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2243582"/>
            <a:ext cx="7340600" cy="2494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1EEEEE9-F419-4414-8496-0B4F07BF0B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8597" y="1604301"/>
            <a:ext cx="4735203" cy="47352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507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484919F-45A5-451A-9B20-DFDD55FBF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3" y="-125128"/>
            <a:ext cx="1186054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7C7A6F1-9667-44E9-96C2-F54D021CD3B6}"/>
              </a:ext>
            </a:extLst>
          </p:cNvPr>
          <p:cNvSpPr/>
          <p:nvPr/>
        </p:nvSpPr>
        <p:spPr>
          <a:xfrm>
            <a:off x="-2495970" y="-267977"/>
            <a:ext cx="12487233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latin typeface="Auther Typeface" panose="02000503000000020002" pitchFamily="50" charset="0"/>
              </a:rPr>
              <a:t>Goodbye !</a:t>
            </a:r>
            <a:endParaRPr kumimoji="0" lang="en-US" sz="19900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uther Typeface" panose="02000503000000020002" pitchFamily="50" charset="0"/>
            </a:endParaRPr>
          </a:p>
        </p:txBody>
      </p:sp>
      <p:pic>
        <p:nvPicPr>
          <p:cNvPr id="17" name="The Goodbye Song ">
            <a:hlinkClick r:id="" action="ppaction://media"/>
            <a:extLst>
              <a:ext uri="{FF2B5EF4-FFF2-40B4-BE49-F238E27FC236}">
                <a16:creationId xmlns:a16="http://schemas.microsoft.com/office/drawing/2014/main" id="{8410C0EC-3D8A-4D1F-9F86-85F1911C4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4701" y="3971268"/>
            <a:ext cx="609600" cy="609600"/>
          </a:xfrm>
          <a:prstGeom prst="rect">
            <a:avLst/>
          </a:prstGeom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C1606D36-860E-46E9-8677-A27DD48FD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1113768"/>
            <a:ext cx="828260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88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3BB8134-7D54-443F-B267-B81A28D9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0"/>
            <a:ext cx="1219129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151D7A-F612-4AB4-8394-2C02339B4F04}"/>
              </a:ext>
            </a:extLst>
          </p:cNvPr>
          <p:cNvSpPr/>
          <p:nvPr/>
        </p:nvSpPr>
        <p:spPr>
          <a:xfrm>
            <a:off x="1929526" y="908268"/>
            <a:ext cx="78296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FAMILY &amp;FRIENDS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 National Edition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1CA3A1-9F35-4ED6-AE5C-42E6A5B6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4578" b="2267"/>
          <a:stretch/>
        </p:blipFill>
        <p:spPr bwMode="auto">
          <a:xfrm rot="404369">
            <a:off x="549184" y="1465157"/>
            <a:ext cx="2126803" cy="2885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FC1ECC-67EF-4B82-B3CB-82AE4142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r="52753" b="35634"/>
          <a:stretch/>
        </p:blipFill>
        <p:spPr>
          <a:xfrm>
            <a:off x="799603" y="-163630"/>
            <a:ext cx="1625964" cy="162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AA9B4-FF29-48A0-986B-0EDBD2AF1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1" y="2409272"/>
            <a:ext cx="3463060" cy="31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50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8384" y="1036218"/>
            <a:ext cx="7785008" cy="2743199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accent6"/>
                </a:solidFill>
              </a:rPr>
              <a:t>Unit 1: What color is it?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968592" y="2538608"/>
            <a:ext cx="7924800" cy="1117600"/>
          </a:xfrm>
        </p:spPr>
        <p:txBody>
          <a:bodyPr anchor="ctr"/>
          <a:lstStyle/>
          <a:p>
            <a:pPr marL="50799" indent="0" algn="ctr">
              <a:buNone/>
            </a:pPr>
            <a:r>
              <a:rPr lang="en-US" sz="3200" b="1" dirty="0"/>
              <a:t>Lesson 4 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NUMBERS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686173-F396-4DAB-873D-0A72DA0CEC4F}"/>
              </a:ext>
            </a:extLst>
          </p:cNvPr>
          <p:cNvGrpSpPr/>
          <p:nvPr/>
        </p:nvGrpSpPr>
        <p:grpSpPr>
          <a:xfrm>
            <a:off x="3390123" y="3532673"/>
            <a:ext cx="4889595" cy="1439333"/>
            <a:chOff x="2409755" y="2607208"/>
            <a:chExt cx="3667196" cy="1079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2D15A7-5B60-4F63-904F-A41D21A14E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91" t="22659" r="8258" b="25076"/>
            <a:stretch/>
          </p:blipFill>
          <p:spPr bwMode="auto">
            <a:xfrm>
              <a:off x="4933950" y="2607208"/>
              <a:ext cx="1143001" cy="107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77FD462-14FB-4D48-B412-5674FA2FBE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6" t="22659" r="42438" b="25076"/>
            <a:stretch/>
          </p:blipFill>
          <p:spPr bwMode="auto">
            <a:xfrm>
              <a:off x="2409755" y="2607208"/>
              <a:ext cx="2543245" cy="107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000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CDA83FB-026B-4D0C-8280-96CC97FB6067}"/>
              </a:ext>
            </a:extLst>
          </p:cNvPr>
          <p:cNvSpPr/>
          <p:nvPr/>
        </p:nvSpPr>
        <p:spPr>
          <a:xfrm rot="1493719">
            <a:off x="7132587" y="345787"/>
            <a:ext cx="1302218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9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.VnVogue" panose="020B7200000000000000" pitchFamily="34" charset="0"/>
              </a:rPr>
              <a:t>b</a:t>
            </a:r>
            <a:endParaRPr lang="en-US" sz="239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.VnVogue" panose="020B72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C83EE8-09F1-420A-ADCB-14EA9BDCF249}"/>
              </a:ext>
            </a:extLst>
          </p:cNvPr>
          <p:cNvSpPr/>
          <p:nvPr/>
        </p:nvSpPr>
        <p:spPr>
          <a:xfrm rot="1493719">
            <a:off x="6384887" y="3290657"/>
            <a:ext cx="1302218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9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.VnVogue" panose="020B7200000000000000" pitchFamily="34" charset="0"/>
              </a:rPr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330F98-9D0B-4F0F-B39F-931D51F78934}"/>
              </a:ext>
            </a:extLst>
          </p:cNvPr>
          <p:cNvSpPr/>
          <p:nvPr/>
        </p:nvSpPr>
        <p:spPr>
          <a:xfrm rot="20461344">
            <a:off x="3611543" y="335437"/>
            <a:ext cx="1302218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.VnVogue" panose="020B7200000000000000" pitchFamily="34" charset="0"/>
              </a:rPr>
              <a:t>C</a:t>
            </a:r>
            <a:endParaRPr lang="en-US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  <a:latin typeface=".VnVogue" panose="020B72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33C906-0DC7-4199-8615-39EEF3A9599F}"/>
              </a:ext>
            </a:extLst>
          </p:cNvPr>
          <p:cNvSpPr/>
          <p:nvPr/>
        </p:nvSpPr>
        <p:spPr>
          <a:xfrm rot="320010">
            <a:off x="10193151" y="-1008344"/>
            <a:ext cx="1302218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9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.VnVogue" panose="020B7200000000000000" pitchFamily="34" charset="0"/>
              </a:rPr>
              <a:t>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204B36-0C66-4711-A461-0E294B10A287}"/>
              </a:ext>
            </a:extLst>
          </p:cNvPr>
          <p:cNvSpPr/>
          <p:nvPr/>
        </p:nvSpPr>
        <p:spPr>
          <a:xfrm rot="1493719">
            <a:off x="8902902" y="1699562"/>
            <a:ext cx="1302218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9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.VnVogue" panose="020B7200000000000000" pitchFamily="34" charset="0"/>
              </a:rPr>
              <a:t>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5FC65A-1A58-4BD0-B9CF-55337C5CDD18}"/>
              </a:ext>
            </a:extLst>
          </p:cNvPr>
          <p:cNvSpPr/>
          <p:nvPr/>
        </p:nvSpPr>
        <p:spPr>
          <a:xfrm rot="1493719">
            <a:off x="4092604" y="3603384"/>
            <a:ext cx="1302218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9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.VnVogue" panose="020B7200000000000000" pitchFamily="34" charset="0"/>
              </a:rPr>
              <a:t>c</a:t>
            </a:r>
            <a:endParaRPr lang="en-US" sz="239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.VnVogue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5CA0E-5716-4961-8256-2FEA87FBA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641" y="3817189"/>
            <a:ext cx="5128201" cy="3342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E522FA-E216-4921-A09B-1F084601D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84488" y="-324025"/>
            <a:ext cx="5128201" cy="33426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58D5A65-96B1-4688-BB11-89B13206F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0583"/>
            <a:ext cx="3573826" cy="290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7C83EE8-09F1-420A-ADCB-14EA9BDCF249}"/>
              </a:ext>
            </a:extLst>
          </p:cNvPr>
          <p:cNvSpPr/>
          <p:nvPr/>
        </p:nvSpPr>
        <p:spPr>
          <a:xfrm>
            <a:off x="997664" y="1022285"/>
            <a:ext cx="5499389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 w="22225">
                  <a:solidFill>
                    <a:srgbClr val="8AB833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r>
              <a:rPr kumimoji="0" lang="en-US" sz="239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5CA0E-5716-4961-8256-2FEA87FBA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641" y="3817189"/>
            <a:ext cx="5128201" cy="3342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E522FA-E216-4921-A09B-1F084601D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92844" y="-350658"/>
            <a:ext cx="5128201" cy="33426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58D5A65-96B1-4688-BB11-89B13206F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0583"/>
            <a:ext cx="3573826" cy="29046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74565D-D6B9-4A2B-AF8A-3534B2384931}"/>
              </a:ext>
            </a:extLst>
          </p:cNvPr>
          <p:cNvSpPr/>
          <p:nvPr/>
        </p:nvSpPr>
        <p:spPr>
          <a:xfrm>
            <a:off x="4918607" y="-486959"/>
            <a:ext cx="5499389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i="0" u="none" strike="noStrike" kern="1200" cap="none" spc="0" normalizeH="0" baseline="0" noProof="0" dirty="0">
                <a:ln w="22225">
                  <a:solidFill>
                    <a:srgbClr val="8AB833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r>
              <a:rPr kumimoji="0" lang="en-US" sz="239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D38AF0-37EA-49A6-A7FD-FFF7E17245A3}"/>
              </a:ext>
            </a:extLst>
          </p:cNvPr>
          <p:cNvSpPr/>
          <p:nvPr/>
        </p:nvSpPr>
        <p:spPr>
          <a:xfrm>
            <a:off x="4706946" y="3517790"/>
            <a:ext cx="5499389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 w="22225">
                  <a:solidFill>
                    <a:srgbClr val="8AB833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r>
              <a:rPr kumimoji="0" lang="en-US" sz="239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026" name="Picture 2" descr="Milk &amp; Mocha: Affection Get the best selling hydroflask stickers ...">
            <a:extLst>
              <a:ext uri="{FF2B5EF4-FFF2-40B4-BE49-F238E27FC236}">
                <a16:creationId xmlns:a16="http://schemas.microsoft.com/office/drawing/2014/main" id="{2CF427E5-FB6B-4265-8115-5C004B40CB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693" y="-108081"/>
            <a:ext cx="33718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6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applause.wav"/>
          </p:stSnd>
        </p:sndAc>
      </p:transition>
    </mc:Choice>
    <mc:Fallback xmlns="">
      <p:transition spd="med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">
            <a:hlinkClick r:id="" action="ppaction://media"/>
            <a:extLst>
              <a:ext uri="{FF2B5EF4-FFF2-40B4-BE49-F238E27FC236}">
                <a16:creationId xmlns:a16="http://schemas.microsoft.com/office/drawing/2014/main" id="{46ED5E22-EEC6-4C69-A586-F8575B1DD5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" end="14681.65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56848" y="6227406"/>
            <a:ext cx="609600" cy="609600"/>
          </a:xfrm>
          <a:prstGeom prst="rect">
            <a:avLst/>
          </a:prstGeom>
        </p:spPr>
      </p:pic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id="{94464F0C-D65C-4899-8D52-89FB13ACAF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34" end="10551.22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23367" y="6130662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73284DB0-DECA-4725-A1D9-D6DFC83FA8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068" end="928.22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55283" y="6248400"/>
            <a:ext cx="609600" cy="60960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C3149561-1C39-4F12-AF29-954F1A4773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60083" y="62484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87CBB4-458B-4D1B-974A-D7BB55073C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2431"/>
            <a:ext cx="12230221" cy="4843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D92DE6-FEDD-4071-A3B5-C982D84F62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694" y="29900"/>
            <a:ext cx="7456664" cy="3405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D890A1-2712-4E3A-AA9D-D67E77BD304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12" y="1595620"/>
            <a:ext cx="1309525" cy="1673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3120CD-169A-4D54-808D-F0323DA037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971">
            <a:off x="5164649" y="1038034"/>
            <a:ext cx="611923" cy="781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79B2E5-29BD-41A5-B418-68908C8593B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1287078"/>
            <a:ext cx="784609" cy="1002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F4E1DF-9B98-498B-8A88-85312A61C5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676" y="647047"/>
            <a:ext cx="611923" cy="781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B5F8AE-1778-4E25-8699-4FF2011C97E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377" y="561222"/>
            <a:ext cx="611923" cy="7819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F35E4C-A045-41DE-A42D-EE4BA6EAA39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54" y="2986408"/>
            <a:ext cx="1049299" cy="13408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03244F-D6B7-45B6-AA6E-3FF047CB62E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4850">
            <a:off x="4840735" y="2201289"/>
            <a:ext cx="611923" cy="7819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006421-5437-4CC3-8F96-568B1C27FD7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6323">
            <a:off x="5530401" y="197317"/>
            <a:ext cx="893761" cy="11421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E631E9-AAFD-4D97-9DDF-0FF6541027F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885" y="4439653"/>
            <a:ext cx="1199323" cy="14743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9A2B1B-ECE5-48B0-A75B-32C0CFC7077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95" y="2986408"/>
            <a:ext cx="1032352" cy="12986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CF326F-3561-48E6-95C1-84AB5726210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8218">
            <a:off x="1742587" y="337365"/>
            <a:ext cx="914229" cy="11682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A3A9B3-A043-4A4A-8AC4-9143D329FDD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127">
            <a:off x="3137892" y="1528422"/>
            <a:ext cx="918636" cy="11739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30FB37-85F3-4BCB-BDDF-B384B6C39DA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932" y="5232252"/>
            <a:ext cx="1049339" cy="1361305"/>
          </a:xfrm>
          <a:prstGeom prst="rect">
            <a:avLst/>
          </a:prstGeom>
        </p:spPr>
      </p:pic>
      <p:pic>
        <p:nvPicPr>
          <p:cNvPr id="20" name="Picture 2" descr="Cute Number One PNG Clipart Image | Gallery Yopriceville - High ...">
            <a:extLst>
              <a:ext uri="{FF2B5EF4-FFF2-40B4-BE49-F238E27FC236}">
                <a16:creationId xmlns:a16="http://schemas.microsoft.com/office/drawing/2014/main" id="{D58A5B41-09B4-4A36-B186-197990AAA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37" y="4327307"/>
            <a:ext cx="994868" cy="147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27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9" name="chimes.wav"/>
          </p:stSnd>
        </p:sndAc>
      </p:transition>
    </mc:Choice>
    <mc:Fallback xmlns="">
      <p:transition spd="slow"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32 -0.01458 L -0.03047 -0.01458 C -0.01393 -0.01458 0.00651 0.09282 0.00651 0.18009 L 0.00651 0.37477 " pathEditMode="relative" rAng="0" ptsTypes="AA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19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1 -0.07338 L 0.03828 0.04514 C 0.04283 0.07037 0.05364 0.10278 0.06718 0.1338 C 0.08255 0.16852 0.097 0.19352 0.10976 0.20787 L 0.16862 0.27685 " pathEditMode="relative" rAng="3120000" ptsTypes="AAA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1 -0.07338 L 0.03828 0.04514 C 0.04283 0.07037 0.05364 0.10278 0.06718 0.1338 C 0.08255 0.16852 0.097 0.19352 0.10976 0.20787 L 0.16862 0.27685 " pathEditMode="relative" rAng="3120000" ptsTypes="AAA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87 -0.00324 0.00534 -0.00787 0.0086 -0.00972 C 0.01302 -0.01227 0.00964 -0.01065 0.01654 -0.0125 C 0.03776 -0.01852 0.01758 -0.01458 0.05677 -0.01806 C 0.05912 -0.01759 0.06159 -0.01736 0.06394 -0.01667 C 0.06628 -0.01597 0.06862 -0.01481 0.07097 -0.01389 C 0.07253 -0.01343 0.07422 -0.01296 0.07578 -0.0125 C 0.08399 -0.00278 0.07683 -0.00995 0.08842 -0.00278 C 0.09167 -0.00069 0.09167 0.00069 0.09467 0.00417 C 0.09597 0.00579 0.09727 0.00741 0.0987 0.00857 C 0.09961 0.00926 0.10078 0.00949 0.10183 0.00995 C 0.10313 0.01134 0.10456 0.0125 0.10573 0.01412 C 0.10664 0.01528 0.10717 0.01713 0.10808 0.01829 C 0.10964 0.02014 0.11133 0.02083 0.11289 0.02245 C 0.11381 0.02361 0.11433 0.02546 0.11524 0.02662 C 0.11628 0.02824 0.11745 0.0294 0.11836 0.03102 C 0.12006 0.03357 0.12149 0.03657 0.12318 0.03935 L 0.12552 0.04352 C 0.12631 0.04491 0.12722 0.0463 0.12787 0.04769 C 0.12865 0.04977 0.12956 0.05139 0.13021 0.05347 C 0.13464 0.06528 0.13073 0.05648 0.13581 0.07315 C 0.13633 0.075 0.1375 0.07662 0.13815 0.0787 C 0.13933 0.08264 0.14011 0.08727 0.14128 0.0912 C 0.14597 0.10671 0.14141 0.08611 0.14597 0.10394 C 0.15196 0.12662 0.14401 0.10324 0.15313 0.12778 C 0.15391 0.13333 0.15469 0.13912 0.15547 0.14468 C 0.15651 0.15116 0.15782 0.15764 0.15873 0.16435 C 0.15938 0.16944 0.15951 0.17454 0.16029 0.17963 C 0.16068 0.18264 0.1612 0.18542 0.16185 0.18819 C 0.16355 0.1956 0.16732 0.21065 0.16732 0.21065 C 0.16862 0.22431 0.16732 0.21667 0.17292 0.2331 L 0.17292 0.2331 C 0.17448 0.24167 0.17539 0.24745 0.17761 0.25556 C 0.18399 0.27801 0.17891 0.2588 0.18555 0.27801 C 0.18646 0.28056 0.18698 0.28357 0.18789 0.28634 C 0.1892 0.29074 0.19076 0.29514 0.19258 0.29907 C 0.19336 0.30046 0.19414 0.30185 0.19506 0.30324 C 0.19649 0.31134 0.19467 0.30394 0.19896 0.31157 C 0.19961 0.31273 0.20013 0.31435 0.20052 0.31574 C 0.20092 0.31713 0.20078 0.31898 0.20131 0.32014 C 0.20196 0.32107 0.20287 0.32107 0.20365 0.32153 C 0.20391 0.32292 0.20391 0.32454 0.20443 0.32569 C 0.20599 0.32894 0.2073 0.32824 0.20925 0.32986 C 0.21003 0.33056 0.21081 0.33194 0.21159 0.33264 C 0.21485 0.33588 0.21563 0.33588 0.21953 0.33819 C 0.21953 0.33819 0.22422 0.3412 0.22422 0.3412 L 0.23138 0.3412 L 0.23138 0.3412 " pathEditMode="relative" ptsTypes="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4.375E-6 0.00023 C 0.00287 -0.00324 0.00534 -0.00787 0.0086 -0.00973 C 0.01303 -0.01227 0.00964 -0.01065 0.01654 -0.0125 C 0.03776 -0.01852 0.01758 -0.01459 0.05678 -0.01806 C 0.05912 -0.0176 0.06159 -0.01736 0.06394 -0.01667 C 0.06628 -0.01598 0.06862 -0.01482 0.07097 -0.01389 C 0.07253 -0.01343 0.07422 -0.01297 0.07579 -0.0125 C 0.08399 -0.00278 0.07683 -0.00996 0.08842 -0.00278 C 0.09167 -0.0007 0.09167 0.00069 0.09467 0.00416 C 0.09597 0.00578 0.09727 0.0074 0.0987 0.00856 C 0.09961 0.00926 0.10079 0.00949 0.10183 0.00995 C 0.10313 0.01134 0.10456 0.0125 0.10573 0.01412 C 0.10665 0.01527 0.10717 0.01713 0.10808 0.01828 C 0.10964 0.02014 0.11133 0.02083 0.1129 0.02245 C 0.11381 0.02361 0.11433 0.02546 0.11524 0.02662 C 0.11628 0.02824 0.11745 0.0294 0.11836 0.03102 C 0.12006 0.03356 0.12149 0.03657 0.12318 0.03935 L 0.12553 0.04352 C 0.12631 0.0449 0.12722 0.04629 0.12787 0.04768 C 0.12865 0.04977 0.12956 0.05139 0.13021 0.05347 C 0.13464 0.06527 0.13073 0.05648 0.13581 0.07315 C 0.13633 0.075 0.1375 0.07662 0.13816 0.0787 C 0.13933 0.08264 0.14011 0.08727 0.14128 0.0912 C 0.14597 0.10671 0.14141 0.08611 0.14597 0.10393 C 0.15196 0.12662 0.14401 0.10324 0.15313 0.12777 C 0.15391 0.13333 0.15469 0.13912 0.15547 0.14467 C 0.15651 0.15115 0.15782 0.15764 0.15873 0.16435 C 0.15938 0.16944 0.15951 0.17453 0.16029 0.17963 C 0.16068 0.18264 0.1612 0.18541 0.16185 0.18819 C 0.16355 0.1956 0.16732 0.21065 0.16732 0.21088 C 0.16862 0.2243 0.16732 0.21666 0.17292 0.2331 L 0.17292 0.23333 C 0.17448 0.24166 0.1754 0.24745 0.17761 0.25555 C 0.18399 0.27801 0.17891 0.25879 0.18555 0.27801 C 0.18646 0.28055 0.18698 0.28356 0.1879 0.28634 C 0.1892 0.29074 0.19076 0.29514 0.19258 0.29907 C 0.19336 0.30046 0.19415 0.30185 0.19506 0.30324 C 0.19649 0.31134 0.19467 0.30393 0.19896 0.31157 C 0.19961 0.31273 0.20013 0.31435 0.20053 0.31574 C 0.20092 0.31713 0.20079 0.31898 0.20131 0.32014 C 0.20196 0.32106 0.20287 0.32106 0.20365 0.32152 C 0.20391 0.32291 0.20391 0.32453 0.20443 0.32569 C 0.20599 0.32893 0.2073 0.32824 0.20925 0.32986 C 0.21003 0.33055 0.21081 0.33194 0.21159 0.33264 C 0.21485 0.33588 0.21563 0.33588 0.21954 0.33819 C 0.21954 0.33842 0.22422 0.3412 0.22422 0.34143 L 0.23138 0.3412 L 0.23138 0.34143 " pathEditMode="relative" rAng="0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16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23 C 0.00286 -0.00324 0.00534 -0.00787 0.00859 -0.00972 C 0.01302 -0.01227 0.00963 -0.01065 0.01653 -0.0125 C 0.03776 -0.01852 0.01758 -0.01459 0.05677 -0.01806 C 0.05911 -0.01759 0.06159 -0.01736 0.06393 -0.01667 C 0.06627 -0.01597 0.06862 -0.01482 0.07096 -0.01389 C 0.07252 -0.01343 0.07422 -0.01296 0.07578 -0.0125 C 0.08398 -0.00278 0.07682 -0.00996 0.08841 -0.00278 C 0.09166 -0.0007 0.09166 0.00069 0.09466 0.00416 C 0.09596 0.00579 0.09726 0.00741 0.0987 0.00856 C 0.09961 0.00926 0.10078 0.00949 0.10182 0.00995 C 0.10312 0.01134 0.10455 0.0125 0.10573 0.01412 C 0.10664 0.01528 0.10716 0.01713 0.10807 0.01829 C 0.10963 0.02014 0.11133 0.02083 0.11289 0.02245 C 0.1138 0.02361 0.11432 0.02546 0.11523 0.02662 C 0.11627 0.02824 0.11745 0.0294 0.11836 0.03102 C 0.12005 0.03356 0.12148 0.03657 0.12317 0.03935 L 0.12552 0.04352 C 0.1263 0.04491 0.12721 0.04629 0.12786 0.04768 C 0.12864 0.04977 0.12955 0.05139 0.13021 0.05347 C 0.13463 0.06528 0.13073 0.05648 0.1358 0.07315 C 0.13633 0.075 0.1375 0.07662 0.13815 0.0787 C 0.13932 0.08264 0.1401 0.08727 0.14127 0.0912 C 0.14596 0.10671 0.1414 0.08611 0.14596 0.10393 C 0.15195 0.12662 0.14401 0.10324 0.15312 0.12778 C 0.1539 0.13333 0.15469 0.13912 0.15547 0.14467 C 0.15651 0.15116 0.15781 0.15764 0.15872 0.16435 C 0.15937 0.16944 0.1595 0.17454 0.16028 0.17963 C 0.16067 0.18264 0.1612 0.18541 0.16185 0.18819 C 0.16354 0.1956 0.16732 0.21065 0.16732 0.21088 C 0.16862 0.2243 0.16732 0.21666 0.17291 0.2331 L 0.17291 0.23333 C 0.17448 0.24166 0.17539 0.24745 0.1776 0.25555 C 0.18398 0.27801 0.1789 0.25879 0.18554 0.27801 C 0.18646 0.28055 0.18698 0.28356 0.18789 0.28634 C 0.18919 0.29074 0.19075 0.29514 0.19258 0.29907 C 0.19336 0.30046 0.19414 0.30185 0.19505 0.30324 C 0.19648 0.31134 0.19466 0.30393 0.19896 0.31157 C 0.19961 0.31273 0.20013 0.31435 0.20052 0.31574 C 0.20091 0.31713 0.20078 0.31898 0.2013 0.32014 C 0.20195 0.32106 0.20286 0.32106 0.20364 0.32153 C 0.2039 0.32291 0.2039 0.32454 0.20442 0.32569 C 0.20599 0.32893 0.20729 0.32824 0.20924 0.32986 C 0.21002 0.33055 0.2108 0.33194 0.21159 0.33264 C 0.21484 0.33588 0.21562 0.33588 0.21953 0.33819 C 0.21953 0.33842 0.22422 0.3412 0.22422 0.34143 L 0.23138 0.3412 L 0.23138 0.34143 " pathEditMode="relative" rAng="0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16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0.05023 L 0.05143 0.05047 C 0.05456 0.05579 0.05821 0.06065 0.06081 0.0669 C 0.06159 0.06875 0.06237 0.07084 0.06328 0.07269 C 0.06393 0.07408 0.06498 0.07523 0.06563 0.07686 C 0.06628 0.07848 0.06654 0.08056 0.06719 0.08241 C 0.0681 0.08542 0.07031 0.09074 0.07031 0.09098 C 0.07084 0.09375 0.07162 0.0963 0.07188 0.09931 C 0.07214 0.10209 0.07227 0.10486 0.07266 0.10764 C 0.07305 0.10973 0.0737 0.11135 0.07435 0.1132 C 0.07396 0.11806 0.07409 0.12269 0.07344 0.12732 C 0.07331 0.1294 0.07253 0.13125 0.07188 0.13287 C 0.06992 0.13936 0.06836 0.14098 0.06406 0.14561 C 0.05938 0.1507 0.06159 0.14885 0.05768 0.15116 C 0.05586 0.15348 0.05326 0.15648 0.05143 0.15834 C 0.05065 0.1588 0.04974 0.15903 0.04896 0.15973 C 0.04766 0.16088 0.04649 0.16273 0.04505 0.16389 C 0.04349 0.16528 0.04024 0.16621 0.0388 0.16667 C 0.03802 0.1676 0.03737 0.16922 0.03633 0.16945 C 0.03386 0.17061 0.03112 0.17037 0.02852 0.17084 C 0.02722 0.1713 0.02591 0.17176 0.02461 0.17223 C 0.0237 0.17315 0.02305 0.17454 0.02214 0.175 C 0.02136 0.1757 0.01406 0.17778 0.01354 0.17801 C 0.01315 0.17824 0.00834 0.18172 0.00716 0.18218 C 0.00508 0.18287 0.003 0.18311 0.00091 0.18357 C -0.00039 0.18496 -0.00169 0.18658 -0.00312 0.18773 C -0.00377 0.18843 -0.00469 0.18843 -0.00547 0.18912 C -0.00794 0.19121 -0.00937 0.19491 -0.01172 0.19746 C -0.0125 0.19838 -0.01341 0.19838 -0.01419 0.19908 C -0.01549 0.19977 -0.01679 0.20093 -0.0181 0.20186 C -0.01888 0.20232 -0.01966 0.20255 -0.02044 0.20324 C -0.02734 0.20926 -0.02122 0.20648 -0.02916 0.2088 C -0.03528 0.21968 -0.02734 0.20648 -0.03463 0.21574 C -0.03554 0.2169 -0.0362 0.21852 -0.03698 0.22014 C -0.03919 0.23125 -0.03594 0.21806 -0.04023 0.2257 C -0.04101 0.22709 -0.04114 0.2294 -0.04179 0.23125 C -0.04271 0.23426 -0.04388 0.23681 -0.04492 0.23959 C -0.04544 0.24121 -0.04583 0.24283 -0.04648 0.24398 C -0.04974 0.24954 -0.04831 0.2463 -0.05039 0.25371 C -0.05247 0.27153 -0.04948 0.25162 -0.05364 0.26505 C -0.05742 0.27732 -0.0526 0.27037 -0.05755 0.27616 C -0.05781 0.27801 -0.05768 0.28033 -0.05833 0.28172 C -0.05885 0.28334 -0.06002 0.28334 -0.06067 0.28473 C -0.06159 0.28635 -0.06224 0.28843 -0.06302 0.29028 C -0.06406 0.29213 -0.06523 0.29398 -0.06627 0.29584 C -0.06653 0.29723 -0.0664 0.29931 -0.06706 0.3 C -0.06836 0.30186 -0.07174 0.30278 -0.07174 0.30301 C -0.072 0.3044 -0.07213 0.30579 -0.07252 0.30718 C -0.07422 0.31158 -0.07474 0.31135 -0.07734 0.31273 C -0.07916 0.32269 -0.07656 0.31065 -0.08047 0.32107 C -0.08346 0.32917 -0.07825 0.32199 -0.08359 0.32824 C -0.08411 0.32963 -0.0845 0.33102 -0.08515 0.33241 C -0.08698 0.33611 -0.08932 0.33912 -0.09153 0.34213 C -0.09179 0.34352 -0.09179 0.34514 -0.09232 0.34653 C -0.09284 0.34815 -0.09375 0.34954 -0.09466 0.3507 C -0.09531 0.35139 -0.09622 0.35162 -0.097 0.35209 C -0.1026 0.35486 -0.10286 0.35371 -0.1112 0.35486 C -0.11185 0.35834 -0.11211 0.36065 -0.11354 0.3632 C -0.11432 0.36436 -0.11523 0.36505 -0.11601 0.36598 C -0.11771 0.3757 -0.11575 0.36389 -0.11758 0.3801 C -0.12096 0.40996 -0.11914 0.36713 -0.11914 0.43079 L -0.11914 0.43102 " pathEditMode="relative" rAng="0" ptsTypes="AAAAAAAAA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0.05023 L 0.05143 0.05046 C 0.05455 0.05579 0.0582 0.06065 0.0608 0.0669 C 0.06158 0.06875 0.06237 0.07083 0.06328 0.07268 C 0.06393 0.07407 0.06497 0.07523 0.06562 0.07685 C 0.06627 0.07847 0.06653 0.08055 0.06718 0.08241 C 0.06809 0.08542 0.07031 0.09074 0.07031 0.09097 C 0.07083 0.09375 0.07161 0.0963 0.07187 0.0993 C 0.07213 0.10208 0.07226 0.10486 0.07265 0.10764 C 0.07304 0.10972 0.07369 0.11134 0.07434 0.11319 C 0.07395 0.11805 0.07408 0.12268 0.07343 0.12731 C 0.0733 0.1294 0.07252 0.13125 0.07187 0.13287 C 0.06992 0.13935 0.06835 0.14097 0.06406 0.1456 C 0.05937 0.15069 0.06158 0.14884 0.05768 0.15116 C 0.05585 0.15347 0.05325 0.15648 0.05143 0.15833 C 0.05065 0.1588 0.04973 0.15903 0.04895 0.15972 C 0.04765 0.16088 0.04648 0.16273 0.04505 0.16389 C 0.04348 0.16528 0.04023 0.1662 0.0388 0.16667 C 0.03802 0.16759 0.03737 0.16921 0.03632 0.16944 C 0.03385 0.1706 0.03112 0.17037 0.02851 0.17083 C 0.02721 0.1713 0.02591 0.17176 0.0246 0.17222 C 0.02369 0.17315 0.02304 0.17454 0.02213 0.175 C 0.02135 0.17569 0.01406 0.17778 0.01354 0.17801 C 0.01315 0.17824 0.00833 0.18171 0.00716 0.18217 C 0.00507 0.18287 0.00299 0.1831 0.00091 0.18356 C -0.0004 0.18495 -0.0017 0.18657 -0.00313 0.18773 C -0.00378 0.18842 -0.00469 0.18842 -0.00547 0.18912 C -0.00795 0.1912 -0.00938 0.19491 -0.01172 0.19745 C -0.0125 0.19838 -0.01342 0.19838 -0.0142 0.19907 C -0.0155 0.19977 -0.0168 0.20092 -0.0181 0.20185 C -0.01888 0.20231 -0.01967 0.20255 -0.02045 0.20324 C -0.02735 0.20926 -0.02123 0.20648 -0.02917 0.2088 C -0.03529 0.21967 -0.02735 0.20648 -0.03464 0.21574 C -0.03555 0.2169 -0.0362 0.21852 -0.03698 0.22014 C -0.0392 0.23125 -0.03594 0.21805 -0.04024 0.22569 C -0.04102 0.22708 -0.04115 0.2294 -0.0418 0.23125 C -0.04271 0.23426 -0.04388 0.2368 -0.04493 0.23958 C -0.04545 0.2412 -0.04584 0.24282 -0.04649 0.24398 C -0.04974 0.24954 -0.04831 0.2463 -0.0504 0.2537 C -0.05248 0.27153 -0.04948 0.25162 -0.05365 0.26505 C -0.05743 0.27731 -0.05261 0.27037 -0.05756 0.27616 C -0.05782 0.27801 -0.05769 0.28032 -0.05834 0.28171 C -0.05886 0.28333 -0.06003 0.28333 -0.06068 0.28472 C -0.06159 0.28634 -0.06224 0.28842 -0.06303 0.29028 C -0.06407 0.29213 -0.06524 0.29398 -0.06628 0.29583 C -0.06654 0.29722 -0.06641 0.2993 -0.06706 0.3 C -0.06836 0.30185 -0.07175 0.30278 -0.07175 0.30301 C -0.07201 0.3044 -0.07214 0.30579 -0.07253 0.30717 C -0.07422 0.31157 -0.07474 0.31134 -0.07735 0.31273 C -0.07917 0.32268 -0.07657 0.31065 -0.08047 0.32106 C -0.08347 0.32917 -0.07826 0.32199 -0.0836 0.32824 C -0.08412 0.32963 -0.08451 0.33102 -0.08516 0.33241 C -0.08698 0.33611 -0.08933 0.33912 -0.09154 0.34213 C -0.0918 0.34352 -0.0918 0.34514 -0.09232 0.34653 C -0.09284 0.34815 -0.09375 0.34954 -0.09467 0.35069 C -0.09532 0.35139 -0.09623 0.35162 -0.09701 0.35208 C -0.10261 0.35486 -0.10287 0.3537 -0.1112 0.35486 C -0.11185 0.35833 -0.11211 0.36065 -0.11355 0.36319 C -0.11433 0.36435 -0.11524 0.36505 -0.11602 0.36597 C -0.11771 0.37569 -0.11576 0.36389 -0.11758 0.38009 C -0.12097 0.40995 -0.11915 0.36713 -0.11915 0.43079 L -0.11915 0.43102 " pathEditMode="relative" rAng="0" ptsTypes="AAAAAAAAAAAAA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0.05023 L 0.05143 0.05046 C 0.05455 0.05579 0.0582 0.06065 0.0608 0.0669 C 0.06159 0.06875 0.06237 0.07083 0.06328 0.07268 C 0.06393 0.07407 0.06497 0.07523 0.06562 0.07685 C 0.06627 0.07847 0.06653 0.08055 0.06718 0.08241 C 0.0681 0.08542 0.07031 0.09074 0.07031 0.09097 C 0.07083 0.09375 0.07161 0.0963 0.07187 0.0993 C 0.07213 0.10208 0.07226 0.10486 0.07265 0.10764 C 0.07304 0.10972 0.0737 0.11134 0.07435 0.11319 C 0.07396 0.11805 0.07409 0.12268 0.07343 0.12731 C 0.0733 0.1294 0.07252 0.13125 0.07187 0.13287 C 0.06992 0.13935 0.06836 0.14097 0.06406 0.1456 C 0.05937 0.15069 0.06159 0.14884 0.05768 0.15116 C 0.05586 0.15347 0.05325 0.15648 0.05143 0.15833 C 0.05065 0.1588 0.04974 0.15903 0.04896 0.15972 C 0.04765 0.16088 0.04648 0.16273 0.04505 0.16389 C 0.04349 0.16528 0.04023 0.1662 0.0388 0.16667 C 0.03802 0.16759 0.03737 0.16921 0.03633 0.16944 C 0.03385 0.1706 0.03112 0.17037 0.02851 0.17083 C 0.02721 0.1713 0.02591 0.17176 0.02461 0.17222 C 0.0237 0.17315 0.02304 0.17454 0.02213 0.175 C 0.02135 0.17569 0.01406 0.17778 0.01354 0.17801 C 0.01315 0.17824 0.00833 0.18171 0.00716 0.18217 C 0.00508 0.18287 0.00299 0.1831 0.00091 0.18356 C -0.00039 0.18495 -0.0017 0.18657 -0.00313 0.18773 C -0.00378 0.18842 -0.00469 0.18842 -0.00547 0.18912 C -0.00795 0.1912 -0.00938 0.19491 -0.01172 0.19745 C -0.0125 0.19838 -0.01341 0.19838 -0.0142 0.19907 C -0.0155 0.19977 -0.0168 0.20092 -0.0181 0.20185 C -0.01888 0.20231 -0.01966 0.20255 -0.02045 0.20324 C -0.02735 0.20926 -0.02123 0.20648 -0.02917 0.2088 C -0.03529 0.21967 -0.02735 0.20648 -0.03464 0.21574 C -0.03555 0.2169 -0.0362 0.21852 -0.03698 0.22014 C -0.0392 0.23125 -0.03594 0.21805 -0.04024 0.22569 C -0.04102 0.22708 -0.04115 0.2294 -0.0418 0.23125 C -0.04271 0.23426 -0.04388 0.2368 -0.04492 0.23958 C -0.04545 0.2412 -0.04584 0.24282 -0.04649 0.24398 C -0.04974 0.24954 -0.04831 0.2463 -0.05039 0.2537 C -0.05248 0.27153 -0.04948 0.25162 -0.05365 0.26505 C -0.05742 0.27731 -0.05261 0.27037 -0.05755 0.27616 C -0.05782 0.27801 -0.05769 0.28032 -0.05834 0.28171 C -0.05886 0.28333 -0.06003 0.28333 -0.06068 0.28472 C -0.06159 0.28634 -0.06224 0.28842 -0.06302 0.29028 C -0.06407 0.29213 -0.06524 0.29398 -0.06628 0.29583 C -0.06654 0.29722 -0.06641 0.2993 -0.06706 0.3 C -0.06836 0.30185 -0.07175 0.30278 -0.07175 0.30301 C -0.07201 0.3044 -0.07214 0.30579 -0.07253 0.30717 C -0.07422 0.31157 -0.07474 0.31134 -0.07735 0.31273 C -0.07917 0.32268 -0.07657 0.31065 -0.08047 0.32106 C -0.08347 0.32917 -0.07826 0.32199 -0.0836 0.32824 C -0.08412 0.32963 -0.08451 0.33102 -0.08516 0.33241 C -0.08698 0.33611 -0.08933 0.33912 -0.09154 0.34213 C -0.0918 0.34352 -0.0918 0.34514 -0.09232 0.34653 C -0.09284 0.34815 -0.09375 0.34954 -0.09466 0.35069 C -0.09532 0.35139 -0.09623 0.35162 -0.09701 0.35208 C -0.10261 0.35486 -0.10287 0.3537 -0.1112 0.35486 C -0.11185 0.35833 -0.11211 0.36065 -0.11354 0.36319 C -0.11433 0.36435 -0.11524 0.36505 -0.11602 0.36597 C -0.11771 0.37569 -0.11576 0.36389 -0.11758 0.38009 C -0.12097 0.40995 -0.11914 0.36713 -0.11914 0.43079 L -0.11914 0.43102 " pathEditMode="relative" rAng="0" ptsTypes="AAAAAAAAAAAAAAAAAAAAAAAAAAAAAAAAAAAAAAAAAAAAAAAAAAAAAAAAAAAA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 0.05023 L 0.0513 0.05046 C 0.05456 0.05579 0.0582 0.06065 0.06068 0.0669 C 0.06159 0.06875 0.06237 0.07083 0.06315 0.07268 C 0.06393 0.07407 0.06497 0.07523 0.06549 0.07685 C 0.06627 0.07847 0.06654 0.08055 0.06719 0.08241 C 0.06797 0.08542 0.07031 0.09074 0.07031 0.09097 C 0.07083 0.09375 0.07148 0.0963 0.07174 0.0993 C 0.07213 0.10208 0.07226 0.10486 0.07266 0.10764 C 0.07292 0.10972 0.0737 0.11134 0.07435 0.11319 C 0.07396 0.11805 0.07396 0.12268 0.07344 0.12731 C 0.07331 0.1294 0.07252 0.13125 0.07174 0.13287 C 0.06992 0.13935 0.06836 0.14097 0.06406 0.1456 C 0.05937 0.15069 0.06159 0.14884 0.05768 0.15116 C 0.05586 0.15347 0.05325 0.15648 0.0513 0.15833 C 0.05065 0.1588 0.04974 0.15903 0.04883 0.15972 C 0.04752 0.16088 0.04635 0.16273 0.04505 0.16389 C 0.04349 0.16528 0.04023 0.1662 0.0388 0.16667 C 0.03802 0.16759 0.03737 0.16921 0.03633 0.16944 C 0.03385 0.1706 0.03112 0.17037 0.02838 0.17083 C 0.02721 0.1713 0.02591 0.17176 0.02461 0.17222 C 0.02357 0.17315 0.02305 0.17454 0.02213 0.175 C 0.02122 0.17569 0.01406 0.17778 0.01354 0.17801 C 0.01315 0.17824 0.00833 0.18171 0.00716 0.18218 C 0.00508 0.18287 0.00299 0.1831 0.00091 0.18356 C -0.00039 0.18495 -0.00169 0.18657 -0.00313 0.18773 C -0.00378 0.18843 -0.00469 0.18843 -0.00547 0.18912 C -0.00794 0.1912 -0.00938 0.19491 -0.01172 0.19745 C -0.0125 0.19838 -0.01341 0.19838 -0.01419 0.19907 C -0.0155 0.19977 -0.0168 0.20093 -0.0181 0.20185 C -0.01888 0.20231 -0.01966 0.20255 -0.02044 0.20324 C -0.02734 0.20926 -0.02123 0.20648 -0.02917 0.2088 C -0.03529 0.21968 -0.02734 0.20648 -0.03464 0.21574 C -0.03555 0.2169 -0.0362 0.21852 -0.03698 0.22014 C -0.03919 0.23125 -0.03594 0.21805 -0.04024 0.22569 C -0.04102 0.22708 -0.04115 0.2294 -0.0418 0.23125 C -0.04271 0.23426 -0.04388 0.2368 -0.04492 0.23958 C -0.04544 0.2412 -0.04583 0.24282 -0.04649 0.24398 C -0.04987 0.24954 -0.04831 0.2463 -0.05039 0.2537 C -0.05248 0.27153 -0.04948 0.25162 -0.05365 0.26505 C -0.05742 0.27731 -0.05261 0.27037 -0.05755 0.27616 C -0.05781 0.27801 -0.05768 0.28032 -0.05833 0.28171 C -0.05886 0.28333 -0.06003 0.28333 -0.06068 0.28472 C -0.06159 0.28634 -0.06224 0.28843 -0.06302 0.29028 C -0.06406 0.29213 -0.06524 0.29398 -0.06628 0.29583 C -0.06654 0.29722 -0.06641 0.2993 -0.06706 0.3 C -0.06836 0.30185 -0.07175 0.30278 -0.07175 0.30301 C -0.07201 0.3044 -0.07214 0.30579 -0.07253 0.30718 C -0.07422 0.31157 -0.07474 0.31134 -0.07734 0.31273 C -0.07917 0.32268 -0.07656 0.31065 -0.08047 0.32106 C -0.08346 0.32917 -0.07826 0.32199 -0.08359 0.32824 C -0.08412 0.32963 -0.08451 0.33102 -0.08516 0.33241 C -0.08698 0.33611 -0.08932 0.33912 -0.09154 0.34213 C -0.0918 0.34352 -0.0918 0.34514 -0.09232 0.34653 C -0.09284 0.34815 -0.09375 0.34954 -0.09466 0.35069 C -0.09531 0.35139 -0.09623 0.35162 -0.09701 0.35208 C -0.10261 0.35486 -0.10287 0.3537 -0.1112 0.35486 C -0.11185 0.35833 -0.11211 0.36065 -0.11354 0.36319 C -0.11432 0.36435 -0.11524 0.36505 -0.11602 0.36597 C -0.11771 0.37569 -0.11576 0.36389 -0.11758 0.38009 C -0.12096 0.40995 -0.11914 0.36713 -0.11914 0.43079 L -0.11914 0.43102 " pathEditMode="relative" rAng="0" ptsTypes="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1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C1E3FE4A-9EA3-4394-B1FB-600753087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7192" y="34290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E6A223-8A76-43A1-AC3A-B00C2F96A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7907" y="633306"/>
            <a:ext cx="3676650" cy="258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E84C85-AC10-4607-8AEE-153FEF02F7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322" y="6710401"/>
            <a:ext cx="727108" cy="70771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FA01D5-6CA3-49A1-B8E7-B40F24585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787" y="801302"/>
            <a:ext cx="1145345" cy="1518827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38A494-CB2D-49A7-8622-3B64514E43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6" b="27251"/>
          <a:stretch/>
        </p:blipFill>
        <p:spPr>
          <a:xfrm>
            <a:off x="47116" y="3316778"/>
            <a:ext cx="12183829" cy="4691903"/>
          </a:xfrm>
          <a:prstGeom prst="rect">
            <a:avLst/>
          </a:prstGeom>
        </p:spPr>
      </p:pic>
      <p:pic>
        <p:nvPicPr>
          <p:cNvPr id="1028" name="Picture 4" descr="LINE Official Stickers - Animated Cats 4 Example with GIF Animation">
            <a:extLst>
              <a:ext uri="{FF2B5EF4-FFF2-40B4-BE49-F238E27FC236}">
                <a16:creationId xmlns:a16="http://schemas.microsoft.com/office/drawing/2014/main" id="{94F45FDB-8B54-4B2B-BF96-70F9123E58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44" y="-304800"/>
            <a:ext cx="6067825" cy="491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78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56 -0.89629 L 0.02356 -0.89606 C 0.02434 -0.90046 0.0246 -0.90509 0.02591 -0.90903 C 0.0263 -0.91018 0.02773 -0.90926 0.02825 -0.91041 C 0.0289 -0.9118 0.02851 -0.91435 0.02903 -0.91597 C 0.02968 -0.91759 0.03059 -0.91875 0.03138 -0.92014 C 0.03164 -0.92153 0.03164 -0.92338 0.03229 -0.9243 C 0.03424 -0.92801 0.0388 -0.92361 0.0401 -0.92291 C 0.0414 -0.92245 0.0427 -0.92222 0.04401 -0.92153 C 0.04518 -0.92106 0.04622 -0.92083 0.04726 -0.92014 C 0.04804 -0.91967 0.04882 -0.91921 0.0496 -0.91875 C 0.05091 -0.91828 0.05221 -0.91782 0.05351 -0.91736 C 0.05455 -0.91643 0.05559 -0.91528 0.05677 -0.91458 C 0.05794 -0.91389 0.05937 -0.91365 0.06067 -0.91319 C 0.06145 -0.91273 0.06224 -0.91227 0.06302 -0.9118 C 0.06992 -0.90833 0.06289 -0.91227 0.06849 -0.90903 C 0.06914 -0.90717 0.0694 -0.90486 0.07018 -0.90324 C 0.07096 -0.90162 0.07226 -0.90069 0.0733 -0.89907 C 0.07408 -0.89791 0.07487 -0.89629 0.07565 -0.8949 C 0.07617 -0.89213 0.07682 -0.88935 0.07721 -0.88657 C 0.07747 -0.88472 0.0776 -0.88264 0.07799 -0.88078 C 0.07838 -0.8794 0.07916 -0.87824 0.07955 -0.87662 C 0.07994 -0.87523 0.08007 -0.87384 0.08033 -0.87245 C 0.07981 -0.86643 0.07968 -0.86018 0.07877 -0.85416 C 0.07864 -0.85254 0.07786 -0.85139 0.07721 -0.85 C 0.07656 -0.84838 0.07578 -0.84699 0.07487 -0.84583 C 0.07421 -0.8449 0.0733 -0.8449 0.07252 -0.84444 C 0.07122 -0.84352 0.06992 -0.84259 0.06849 -0.84166 C 0.06367 -0.83287 0.06914 -0.84143 0.06145 -0.83449 C 0.06041 -0.83356 0.05924 -0.83287 0.05833 -0.83171 C 0.05742 -0.83078 0.05677 -0.8294 0.05585 -0.82893 C 0.05442 -0.82801 0.05273 -0.82801 0.05117 -0.82754 C 0.04635 -0.82176 0.04921 -0.82615 0.05585 -0.82615 C 0.05807 -0.82615 0.06015 -0.82523 0.06224 -0.82477 C 0.06796 -0.82129 0.06536 -0.82268 0.07018 -0.8206 C 0.07187 -0.81736 0.07265 -0.81551 0.07487 -0.81342 C 0.07565 -0.81273 0.07643 -0.8125 0.07721 -0.81203 C 0.08281 -0.80208 0.07994 -0.80532 0.08515 -0.80092 C 0.08632 -0.78773 0.08645 -0.79213 0.08437 -0.77407 C 0.08398 -0.77129 0.08398 -0.76782 0.08281 -0.76574 C 0.08203 -0.76435 0.08125 -0.76273 0.08033 -0.76157 C 0.07968 -0.76041 0.07864 -0.75995 0.07799 -0.75879 C 0.07604 -0.75532 0.07565 -0.75162 0.0733 -0.74884 C 0.07135 -0.74676 0.06888 -0.7456 0.06692 -0.74328 C 0.06614 -0.74236 0.06549 -0.7412 0.06458 -0.74051 C 0.0638 -0.73981 0.06302 -0.73958 0.06224 -0.73912 C 0.05794 -0.7368 0.0595 -0.73819 0.05429 -0.73634 C 0.05195 -0.73541 0.0496 -0.73449 0.04726 -0.73333 C 0.04192 -0.73403 0.03671 -0.73379 0.03138 -0.73495 C 0.02695 -0.73588 0.02929 -0.73796 0.02669 -0.7419 C 0.02578 -0.74328 0.0246 -0.74375 0.02356 -0.74467 C 0.0233 -0.74606 0.02317 -0.74768 0.02278 -0.74884 C 0.02226 -0.75046 0.02161 -0.75162 0.02122 -0.75301 C 0.02044 -0.75578 0.01966 -0.76157 0.01966 -0.76134 L 0.01966 -0.75602 " pathEditMode="relative" rAng="0" ptsTypes="AAAAAAAAAA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666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4">
            <a:hlinkClick r:id="" action="ppaction://media"/>
            <a:extLst>
              <a:ext uri="{FF2B5EF4-FFF2-40B4-BE49-F238E27FC236}">
                <a16:creationId xmlns:a16="http://schemas.microsoft.com/office/drawing/2014/main" id="{CB3D6A70-319A-489C-B6E4-BF9208E68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5200" y="62484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F60450-57A2-4EA4-A1F9-878B5450B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860" y="2534559"/>
            <a:ext cx="4381574" cy="2969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Cars Animated Gif Transparent &amp; PNG Clipart Free Download - YAWD">
            <a:extLst>
              <a:ext uri="{FF2B5EF4-FFF2-40B4-BE49-F238E27FC236}">
                <a16:creationId xmlns:a16="http://schemas.microsoft.com/office/drawing/2014/main" id="{F3C7F20C-05C5-4C14-BE76-56D7995DDE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55" y="1040964"/>
            <a:ext cx="4381576" cy="24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Race Car Animated Free Download Best Rally Cars Clip Art GIF - LowGif">
            <a:extLst>
              <a:ext uri="{FF2B5EF4-FFF2-40B4-BE49-F238E27FC236}">
                <a16:creationId xmlns:a16="http://schemas.microsoft.com/office/drawing/2014/main" id="{BC3F8D69-5469-42BB-B82F-6AA5191E4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1874" y="-565794"/>
            <a:ext cx="4381575" cy="231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Race Car Animated Free Download Best Rally Cars Clip Art GIF - LowGif">
            <a:extLst>
              <a:ext uri="{FF2B5EF4-FFF2-40B4-BE49-F238E27FC236}">
                <a16:creationId xmlns:a16="http://schemas.microsoft.com/office/drawing/2014/main" id="{2E836E0C-4247-4360-A3FF-E470DD7DC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635" y="2814569"/>
            <a:ext cx="4381575" cy="231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7AB657-1D8A-4558-8062-E1A81ABF74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511" y="-856596"/>
            <a:ext cx="4410819" cy="4298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953853-9986-4B19-A49C-F87A933144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99" y="4553358"/>
            <a:ext cx="5389101" cy="2317766"/>
          </a:xfrm>
          <a:prstGeom prst="rect">
            <a:avLst/>
          </a:prstGeom>
        </p:spPr>
      </p:pic>
      <p:pic>
        <p:nvPicPr>
          <p:cNvPr id="2054" name="Picture 6" descr="Cars Animated Gif Transparent &amp; PNG Clipart Free Download - YAWD">
            <a:extLst>
              <a:ext uri="{FF2B5EF4-FFF2-40B4-BE49-F238E27FC236}">
                <a16:creationId xmlns:a16="http://schemas.microsoft.com/office/drawing/2014/main" id="{C3FB0348-AA42-43A5-ACBD-4E4D030427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1070" y="4553357"/>
            <a:ext cx="4631392" cy="24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596BB6-058E-4489-83F1-AC39F9765A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8" y="2925880"/>
            <a:ext cx="1255814" cy="15161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0F31F8-4B76-4FB4-8A7C-9494EDD2D9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92" y="6180834"/>
            <a:ext cx="727108" cy="70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10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718 L 0.59076 0.026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31" y="169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43906 -0.00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53" y="-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718 L 0.65143 -0.026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65" y="-97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64089 -0.0349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44" y="-17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432 -0.5507 L -0.01432 -0.5507 C -0.01667 -0.54445 -0.01875 -0.53773 -0.02136 -0.53172 C -0.02318 -0.52778 -0.02565 -0.52523 -0.02734 -0.5213 C -0.03086 -0.5132 -0.02878 -0.51389 -0.03099 -0.50648 C -0.03698 -0.48519 -0.02943 -0.51759 -0.03568 -0.49167 C -0.0362 -0.48959 -0.03646 -0.48727 -0.03685 -0.48519 C -0.03997 -0.47246 -0.03828 -0.48102 -0.04167 -0.47037 C -0.04258 -0.46759 -0.04297 -0.46459 -0.04401 -0.46204 C -0.04505 -0.45949 -0.04649 -0.45764 -0.04766 -0.45556 C -0.04805 -0.45347 -0.04831 -0.45116 -0.04883 -0.44931 C -0.05104 -0.44121 -0.05651 -0.43357 -0.05951 -0.42801 C -0.06068 -0.42593 -0.06224 -0.42431 -0.06315 -0.42176 C -0.06393 -0.41968 -0.06445 -0.41713 -0.0655 -0.41528 C -0.06654 -0.41366 -0.06784 -0.4125 -0.06901 -0.41111 C -0.06992 -0.40903 -0.07057 -0.40695 -0.07149 -0.40486 C -0.07891 -0.38634 -0.07175 -0.40486 -0.07734 -0.39005 C -0.07578 -0.38496 -0.07513 -0.37894 -0.07266 -0.37523 C -0.07175 -0.37361 -0.07018 -0.37639 -0.06901 -0.37732 C -0.06706 -0.37871 -0.06524 -0.38079 -0.06315 -0.38148 C -0.05925 -0.38287 -0.05521 -0.38287 -0.05117 -0.38357 C -0.05 -0.38496 -0.04896 -0.38681 -0.04766 -0.38797 C -0.04297 -0.3919 -0.03438 -0.39144 -0.03099 -0.39213 L -0.01901 -0.39422 C -0.01471 -0.39352 -0.01029 -0.39329 -0.00599 -0.39213 C -0.00469 -0.39167 -0.00326 -0.39167 -0.00234 -0.39005 C -0.00026 -0.38634 0.00247 -0.37732 0.00247 -0.37732 C 0.00625 -0.425 0.00443 -0.39653 0.00247 -0.49584 C 0.00234 -0.5007 0.00156 -0.50556 0.00117 -0.51065 C 0.00078 -0.51621 0.00039 -0.52199 1.04167E-6 -0.52755 C -0.00169 -0.41505 -0.00443 -0.35255 1.04167E-6 -0.2419 C 0.00039 -0.23357 0.0043 -0.22801 0.00716 -0.22269 C 0.00755 -0.21852 0.00768 -0.21412 0.00833 -0.21019 C 0.00885 -0.20718 0.01003 -0.20463 0.01081 -0.20162 C 0.01159 -0.19815 0.01211 -0.19445 0.01315 -0.19097 C 0.01445 -0.18658 0.01797 -0.17824 0.01797 -0.17824 L 0.01797 -0.17824 " pathEditMode="relative" ptsTypes="AAAAAAAAAAAAAAAAAAAAAAAAAAAAAAAAAAA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Party Celebrate Sticker by Originals for iOS &amp; Android | GIPHY">
            <a:extLst>
              <a:ext uri="{FF2B5EF4-FFF2-40B4-BE49-F238E27FC236}">
                <a16:creationId xmlns:a16="http://schemas.microsoft.com/office/drawing/2014/main" id="{B415E200-0267-4150-BC22-96C9B120FC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658" y="158476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rty Celebrate Sticker by Originals for iOS &amp; Android | GIPHY">
            <a:extLst>
              <a:ext uri="{FF2B5EF4-FFF2-40B4-BE49-F238E27FC236}">
                <a16:creationId xmlns:a16="http://schemas.microsoft.com/office/drawing/2014/main" id="{747B29A7-801C-4C74-B814-1B119FD69E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981" y="1601370"/>
            <a:ext cx="3804822" cy="380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ty Love Sticker by Rachael McLean for iOS &amp; Android | GIPHY">
            <a:extLst>
              <a:ext uri="{FF2B5EF4-FFF2-40B4-BE49-F238E27FC236}">
                <a16:creationId xmlns:a16="http://schemas.microsoft.com/office/drawing/2014/main" id="{10A70B15-E9C3-4824-AEC9-3E50B3016B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042" y="3878716"/>
            <a:ext cx="45720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rty Love Sticker by Rachael McLean for iOS &amp; Android | GIPHY">
            <a:extLst>
              <a:ext uri="{FF2B5EF4-FFF2-40B4-BE49-F238E27FC236}">
                <a16:creationId xmlns:a16="http://schemas.microsoft.com/office/drawing/2014/main" id="{472B40D6-CD34-412F-A872-396DA3FB5B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381" y="-352425"/>
            <a:ext cx="45720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6AE3539-D618-4B26-BA8A-75904B36F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60085" y="344477"/>
            <a:ext cx="3048899" cy="162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022">
            <a:hlinkClick r:id="" action="ppaction://media"/>
            <a:extLst>
              <a:ext uri="{FF2B5EF4-FFF2-40B4-BE49-F238E27FC236}">
                <a16:creationId xmlns:a16="http://schemas.microsoft.com/office/drawing/2014/main" id="{6B66E4F3-A704-4F93-BF19-9EA6553D0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5285" y="5903923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3B1918-893E-4EE1-8C10-D99AE61167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31" y="-119260"/>
            <a:ext cx="4070874" cy="4070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9E7416-A2DF-4EA6-ADDF-FD4A24BED5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" y="3941026"/>
            <a:ext cx="2948687" cy="28871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8194ED-EF27-43A1-A996-A1CE4ED068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35" y="1088571"/>
            <a:ext cx="2702072" cy="473891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A29202B-EDB1-490A-AA8C-EC160AE6C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830" y="1995424"/>
            <a:ext cx="3048899" cy="162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A153008-8995-4D3C-815C-24875A31D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3381" y="3620985"/>
            <a:ext cx="3048899" cy="162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61B2914-7DD5-44A7-879F-563225EA0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758" y="5202585"/>
            <a:ext cx="3048899" cy="162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7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366</Words>
  <Application>Microsoft Office PowerPoint</Application>
  <PresentationFormat>Widescreen</PresentationFormat>
  <Paragraphs>54</Paragraphs>
  <Slides>13</Slides>
  <Notes>6</Notes>
  <HiddenSlides>0</HiddenSlides>
  <MMClips>18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.VnVogue</vt:lpstr>
      <vt:lpstr>Arial</vt:lpstr>
      <vt:lpstr>Auther Typeface</vt:lpstr>
      <vt:lpstr>Baloo Chettan</vt:lpstr>
      <vt:lpstr>Bellota Text</vt:lpstr>
      <vt:lpstr>Bellota Text Light</vt:lpstr>
      <vt:lpstr>Calibri</vt:lpstr>
      <vt:lpstr>Calibri Light</vt:lpstr>
      <vt:lpstr>Catamaran</vt:lpstr>
      <vt:lpstr>Catamaran ExtraBold</vt:lpstr>
      <vt:lpstr>1_Office Theme</vt:lpstr>
      <vt:lpstr>Bagot template</vt:lpstr>
      <vt:lpstr>PowerPoint Presentation</vt:lpstr>
      <vt:lpstr>PowerPoint Presentation</vt:lpstr>
      <vt:lpstr>Unit 1: What color is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Drake Tran</dc:creator>
  <cp:lastModifiedBy>Trang Nguyen</cp:lastModifiedBy>
  <cp:revision>222</cp:revision>
  <dcterms:created xsi:type="dcterms:W3CDTF">2020-06-17T10:58:58Z</dcterms:created>
  <dcterms:modified xsi:type="dcterms:W3CDTF">2020-09-07T04:11:45Z</dcterms:modified>
</cp:coreProperties>
</file>